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310" r:id="rId11"/>
    <p:sldId id="311" r:id="rId12"/>
    <p:sldId id="263" r:id="rId13"/>
    <p:sldId id="264" r:id="rId14"/>
    <p:sldId id="265" r:id="rId15"/>
    <p:sldId id="313"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15" r:id="rId32"/>
    <p:sldId id="281" r:id="rId33"/>
    <p:sldId id="282" r:id="rId34"/>
    <p:sldId id="283" r:id="rId35"/>
    <p:sldId id="284"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16" r:id="rId55"/>
    <p:sldId id="314" r:id="rId56"/>
    <p:sldId id="304" r:id="rId57"/>
    <p:sldId id="306" r:id="rId58"/>
    <p:sldId id="305" r:id="rId59"/>
    <p:sldId id="307" r:id="rId60"/>
    <p:sldId id="312" r:id="rId61"/>
    <p:sldId id="308" r:id="rId62"/>
    <p:sldId id="309" r:id="rId63"/>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7" autoAdjust="0"/>
    <p:restoredTop sz="96142" autoAdjust="0"/>
  </p:normalViewPr>
  <p:slideViewPr>
    <p:cSldViewPr snapToGrid="0">
      <p:cViewPr varScale="1">
        <p:scale>
          <a:sx n="77" d="100"/>
          <a:sy n="77" d="100"/>
        </p:scale>
        <p:origin x="-128" y="-1944"/>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5/11/15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5/11/15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needs to function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needs to function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6" y="176134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and open a recipe file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Tree>
    <p:extLst>
      <p:ext uri="{BB962C8B-B14F-4D97-AF65-F5344CB8AC3E}">
        <p14:creationId xmlns:p14="http://schemas.microsoft.com/office/powerpoint/2010/main" val="25668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needs to function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                                    </a:t>
            </a:r>
          </a:p>
          <a:p>
            <a:r>
              <a:rPr lang="en-US" dirty="0"/>
              <a:t>  * file[</a:t>
            </a:r>
            <a:r>
              <a:rPr lang="en-US" dirty="0" err="1"/>
              <a:t>hello.txt</a:t>
            </a:r>
            <a:r>
              <a:rPr lang="en-US" dirty="0"/>
              <a:t>] action create                                                     </a:t>
            </a:r>
          </a:p>
          <a:p>
            <a:r>
              <a:rPr lang="en-US" dirty="0"/>
              <a:t>    - create new file </a:t>
            </a:r>
            <a:r>
              <a:rPr lang="en-US" dirty="0" err="1"/>
              <a:t>hello.txt</a:t>
            </a:r>
            <a:r>
              <a:rPr lang="en-US" dirty="0"/>
              <a:t>                                                       </a:t>
            </a:r>
          </a:p>
          <a:p>
            <a:r>
              <a:rPr lang="en-US" dirty="0"/>
              <a:t>    - update content in file </a:t>
            </a:r>
            <a:r>
              <a:rPr lang="en-US" dirty="0" err="1"/>
              <a:t>hello.txt</a:t>
            </a:r>
            <a:r>
              <a:rPr lang="en-US" dirty="0"/>
              <a:t> from none to 315f5b                            </a:t>
            </a:r>
          </a:p>
          <a:p>
            <a:r>
              <a:rPr lang="en-US" dirty="0"/>
              <a:t>    --- </a:t>
            </a:r>
            <a:r>
              <a:rPr lang="en-US" dirty="0" err="1"/>
              <a:t>hello.txt</a:t>
            </a:r>
            <a:r>
              <a:rPr lang="en-US" dirty="0"/>
              <a:t>       2015-05-11 23:16:05.077570000 +0000                           </a:t>
            </a:r>
          </a:p>
          <a:p>
            <a:r>
              <a:rPr lang="en-US" dirty="0"/>
              <a:t>    +++ ./.hello.txt20150511-1615-14378d5       2015-05-11 23:16:05.077570000 +0000   </a:t>
            </a:r>
          </a:p>
          <a:p>
            <a:r>
              <a:rPr lang="en-US" dirty="0"/>
              <a:t>    @@ -1 +1,2 @@                                                                     </a:t>
            </a:r>
          </a:p>
          <a:p>
            <a:r>
              <a:rPr lang="en-US" dirty="0"/>
              <a:t>    +Hello, world!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the setup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Tree>
    <p:extLst>
      <p:ext uri="{BB962C8B-B14F-4D97-AF65-F5344CB8AC3E}">
        <p14:creationId xmlns:p14="http://schemas.microsoft.com/office/powerpoint/2010/main" val="3073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examples resources we wrote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450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11885</TotalTime>
  <Words>2393</Words>
  <Application>Microsoft Macintosh PowerPoint</Application>
  <PresentationFormat>Custom</PresentationFormat>
  <Paragraphs>320</Paragraphs>
  <Slides>58</Slides>
  <Notes>1</Notes>
  <HiddenSlides>1</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ChefDk3.2Template</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Apply the setup recipe</vt:lpstr>
      <vt:lpstr>Let's Talk About Resources</vt:lpstr>
      <vt:lpstr>Resources</vt:lpstr>
      <vt:lpstr>Resources</vt:lpstr>
      <vt:lpstr>Resources</vt:lpstr>
      <vt:lpstr>Resources</vt:lpstr>
      <vt:lpstr>Discussion</vt:lpstr>
      <vt:lpstr>Discussion</vt:lpstr>
      <vt:lpstr>Break</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1336</cp:revision>
  <cp:lastPrinted>2015-02-07T23:49:10Z</cp:lastPrinted>
  <dcterms:created xsi:type="dcterms:W3CDTF">2012-09-13T17:36:07Z</dcterms:created>
  <dcterms:modified xsi:type="dcterms:W3CDTF">2015-05-12T05:57:34Z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